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58" r:id="rId3"/>
    <p:sldId id="260" r:id="rId4"/>
    <p:sldId id="261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delsaloni281@outlook.com" userId="c37984519d0fd5a6" providerId="LiveId" clId="{4914A6CD-3D96-4352-9F6D-B42CBA185CE1}"/>
    <pc:docChg chg="undo custSel addSld delSld modSld">
      <pc:chgData name="tandelsaloni281@outlook.com" userId="c37984519d0fd5a6" providerId="LiveId" clId="{4914A6CD-3D96-4352-9F6D-B42CBA185CE1}" dt="2023-03-10T04:09:55.742" v="750"/>
      <pc:docMkLst>
        <pc:docMk/>
      </pc:docMkLst>
      <pc:sldChg chg="addSp delSp modSp mod modTransition modAnim">
        <pc:chgData name="tandelsaloni281@outlook.com" userId="c37984519d0fd5a6" providerId="LiveId" clId="{4914A6CD-3D96-4352-9F6D-B42CBA185CE1}" dt="2023-03-10T04:08:13.077" v="741"/>
        <pc:sldMkLst>
          <pc:docMk/>
          <pc:sldMk cId="2689089790" sldId="258"/>
        </pc:sldMkLst>
        <pc:spChg chg="add del mod">
          <ac:chgData name="tandelsaloni281@outlook.com" userId="c37984519d0fd5a6" providerId="LiveId" clId="{4914A6CD-3D96-4352-9F6D-B42CBA185CE1}" dt="2023-03-10T03:48:14.691" v="6"/>
          <ac:spMkLst>
            <pc:docMk/>
            <pc:sldMk cId="2689089790" sldId="258"/>
            <ac:spMk id="6" creationId="{B179E0B7-D930-B863-E648-2A18486ECA1B}"/>
          </ac:spMkLst>
        </pc:spChg>
        <pc:spChg chg="add del mod">
          <ac:chgData name="tandelsaloni281@outlook.com" userId="c37984519d0fd5a6" providerId="LiveId" clId="{4914A6CD-3D96-4352-9F6D-B42CBA185CE1}" dt="2023-03-10T04:04:45.842" v="715" actId="14100"/>
          <ac:spMkLst>
            <pc:docMk/>
            <pc:sldMk cId="2689089790" sldId="258"/>
            <ac:spMk id="7" creationId="{39A42278-88E0-0BF8-800A-CA5DAFE24AD5}"/>
          </ac:spMkLst>
        </pc:spChg>
        <pc:graphicFrameChg chg="mod">
          <ac:chgData name="tandelsaloni281@outlook.com" userId="c37984519d0fd5a6" providerId="LiveId" clId="{4914A6CD-3D96-4352-9F6D-B42CBA185CE1}" dt="2023-03-10T03:46:57.140" v="0" actId="14100"/>
          <ac:graphicFrameMkLst>
            <pc:docMk/>
            <pc:sldMk cId="2689089790" sldId="258"/>
            <ac:graphicFrameMk id="4" creationId="{AED04DAF-1E3F-4397-8834-E64118E9B2CD}"/>
          </ac:graphicFrameMkLst>
        </pc:graphicFrameChg>
      </pc:sldChg>
      <pc:sldChg chg="modTransition modAnim">
        <pc:chgData name="tandelsaloni281@outlook.com" userId="c37984519d0fd5a6" providerId="LiveId" clId="{4914A6CD-3D96-4352-9F6D-B42CBA185CE1}" dt="2023-03-10T04:07:29.536" v="739"/>
        <pc:sldMkLst>
          <pc:docMk/>
          <pc:sldMk cId="633738316" sldId="259"/>
        </pc:sldMkLst>
      </pc:sldChg>
      <pc:sldChg chg="modSp mod modTransition modAnim">
        <pc:chgData name="tandelsaloni281@outlook.com" userId="c37984519d0fd5a6" providerId="LiveId" clId="{4914A6CD-3D96-4352-9F6D-B42CBA185CE1}" dt="2023-03-10T04:08:36.234" v="743"/>
        <pc:sldMkLst>
          <pc:docMk/>
          <pc:sldMk cId="825778371" sldId="260"/>
        </pc:sldMkLst>
        <pc:spChg chg="mod">
          <ac:chgData name="tandelsaloni281@outlook.com" userId="c37984519d0fd5a6" providerId="LiveId" clId="{4914A6CD-3D96-4352-9F6D-B42CBA185CE1}" dt="2023-03-10T03:54:01.384" v="315" actId="20577"/>
          <ac:spMkLst>
            <pc:docMk/>
            <pc:sldMk cId="825778371" sldId="260"/>
            <ac:spMk id="2" creationId="{44B17A1D-BE2E-6C71-324F-9ED78AD8BABA}"/>
          </ac:spMkLst>
        </pc:spChg>
        <pc:spChg chg="mod">
          <ac:chgData name="tandelsaloni281@outlook.com" userId="c37984519d0fd5a6" providerId="LiveId" clId="{4914A6CD-3D96-4352-9F6D-B42CBA185CE1}" dt="2023-03-10T03:57:01.347" v="544" actId="20577"/>
          <ac:spMkLst>
            <pc:docMk/>
            <pc:sldMk cId="825778371" sldId="260"/>
            <ac:spMk id="4" creationId="{F2963499-968E-BD42-DABE-D56A3B393588}"/>
          </ac:spMkLst>
        </pc:spChg>
      </pc:sldChg>
      <pc:sldChg chg="modSp mod modTransition modAnim">
        <pc:chgData name="tandelsaloni281@outlook.com" userId="c37984519d0fd5a6" providerId="LiveId" clId="{4914A6CD-3D96-4352-9F6D-B42CBA185CE1}" dt="2023-03-10T04:08:55.830" v="746"/>
        <pc:sldMkLst>
          <pc:docMk/>
          <pc:sldMk cId="619876803" sldId="261"/>
        </pc:sldMkLst>
        <pc:spChg chg="mod">
          <ac:chgData name="tandelsaloni281@outlook.com" userId="c37984519d0fd5a6" providerId="LiveId" clId="{4914A6CD-3D96-4352-9F6D-B42CBA185CE1}" dt="2023-03-10T03:58:07.715" v="590" actId="20577"/>
          <ac:spMkLst>
            <pc:docMk/>
            <pc:sldMk cId="619876803" sldId="261"/>
            <ac:spMk id="2" creationId="{D39C9898-5415-E1E0-91E0-B298ED8E002C}"/>
          </ac:spMkLst>
        </pc:spChg>
      </pc:sldChg>
      <pc:sldChg chg="del">
        <pc:chgData name="tandelsaloni281@outlook.com" userId="c37984519d0fd5a6" providerId="LiveId" clId="{4914A6CD-3D96-4352-9F6D-B42CBA185CE1}" dt="2023-03-10T04:01:41.547" v="698" actId="47"/>
        <pc:sldMkLst>
          <pc:docMk/>
          <pc:sldMk cId="574537647" sldId="262"/>
        </pc:sldMkLst>
      </pc:sldChg>
      <pc:sldChg chg="addSp delSp modSp mod modTransition modAnim">
        <pc:chgData name="tandelsaloni281@outlook.com" userId="c37984519d0fd5a6" providerId="LiveId" clId="{4914A6CD-3D96-4352-9F6D-B42CBA185CE1}" dt="2023-03-10T04:09:44.688" v="749"/>
        <pc:sldMkLst>
          <pc:docMk/>
          <pc:sldMk cId="3889344420" sldId="263"/>
        </pc:sldMkLst>
        <pc:spChg chg="mod">
          <ac:chgData name="tandelsaloni281@outlook.com" userId="c37984519d0fd5a6" providerId="LiveId" clId="{4914A6CD-3D96-4352-9F6D-B42CBA185CE1}" dt="2023-03-10T04:01:27.375" v="696" actId="14100"/>
          <ac:spMkLst>
            <pc:docMk/>
            <pc:sldMk cId="3889344420" sldId="263"/>
            <ac:spMk id="2" creationId="{A21A0D54-EF8E-CFB6-4BEA-D5ECAA573B7C}"/>
          </ac:spMkLst>
        </pc:spChg>
        <pc:spChg chg="del">
          <ac:chgData name="tandelsaloni281@outlook.com" userId="c37984519d0fd5a6" providerId="LiveId" clId="{4914A6CD-3D96-4352-9F6D-B42CBA185CE1}" dt="2023-03-10T03:58:31.098" v="591" actId="931"/>
          <ac:spMkLst>
            <pc:docMk/>
            <pc:sldMk cId="3889344420" sldId="263"/>
            <ac:spMk id="3" creationId="{AE468AE6-89A9-FD62-ADA1-9913D3E7B69B}"/>
          </ac:spMkLst>
        </pc:spChg>
        <pc:picChg chg="add mod">
          <ac:chgData name="tandelsaloni281@outlook.com" userId="c37984519d0fd5a6" providerId="LiveId" clId="{4914A6CD-3D96-4352-9F6D-B42CBA185CE1}" dt="2023-03-10T03:58:31.098" v="591" actId="931"/>
          <ac:picMkLst>
            <pc:docMk/>
            <pc:sldMk cId="3889344420" sldId="263"/>
            <ac:picMk id="6" creationId="{17E5C57B-1A22-649A-0E00-E4D47DD1CA56}"/>
          </ac:picMkLst>
        </pc:picChg>
        <pc:picChg chg="add mod">
          <ac:chgData name="tandelsaloni281@outlook.com" userId="c37984519d0fd5a6" providerId="LiveId" clId="{4914A6CD-3D96-4352-9F6D-B42CBA185CE1}" dt="2023-03-10T03:59:46.930" v="596" actId="14100"/>
          <ac:picMkLst>
            <pc:docMk/>
            <pc:sldMk cId="3889344420" sldId="263"/>
            <ac:picMk id="8" creationId="{78E232B0-929A-AA70-7701-3AC1FFC2587F}"/>
          </ac:picMkLst>
        </pc:picChg>
      </pc:sldChg>
      <pc:sldChg chg="new del">
        <pc:chgData name="tandelsaloni281@outlook.com" userId="c37984519d0fd5a6" providerId="LiveId" clId="{4914A6CD-3D96-4352-9F6D-B42CBA185CE1}" dt="2023-03-10T04:01:43.556" v="699" actId="47"/>
        <pc:sldMkLst>
          <pc:docMk/>
          <pc:sldMk cId="530461632" sldId="264"/>
        </pc:sldMkLst>
      </pc:sldChg>
      <pc:sldChg chg="addSp modSp new mod modTransition modAnim">
        <pc:chgData name="tandelsaloni281@outlook.com" userId="c37984519d0fd5a6" providerId="LiveId" clId="{4914A6CD-3D96-4352-9F6D-B42CBA185CE1}" dt="2023-03-10T04:09:55.742" v="750"/>
        <pc:sldMkLst>
          <pc:docMk/>
          <pc:sldMk cId="2901366848" sldId="264"/>
        </pc:sldMkLst>
        <pc:spChg chg="add mod">
          <ac:chgData name="tandelsaloni281@outlook.com" userId="c37984519d0fd5a6" providerId="LiveId" clId="{4914A6CD-3D96-4352-9F6D-B42CBA185CE1}" dt="2023-03-10T04:05:52.923" v="731" actId="1076"/>
          <ac:spMkLst>
            <pc:docMk/>
            <pc:sldMk cId="2901366848" sldId="264"/>
            <ac:spMk id="2" creationId="{C26C4621-9A64-7E32-CDFE-DCD2A54B5E79}"/>
          </ac:spMkLst>
        </pc:spChg>
      </pc:sldChg>
      <pc:sldChg chg="new del">
        <pc:chgData name="tandelsaloni281@outlook.com" userId="c37984519d0fd5a6" providerId="LiveId" clId="{4914A6CD-3D96-4352-9F6D-B42CBA185CE1}" dt="2023-03-10T04:01:58.792" v="701" actId="47"/>
        <pc:sldMkLst>
          <pc:docMk/>
          <pc:sldMk cId="3129123957" sldId="26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</dgm:ptLst>
  <dgm:cxnLst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dirty="0"/>
              <a:t>Daily </a:t>
            </a:r>
            <a:r>
              <a:rPr lang="en-US" sz="7200" dirty="0" err="1"/>
              <a:t>Caffiene</a:t>
            </a:r>
            <a:r>
              <a:rPr lang="en-US" sz="7200" dirty="0"/>
              <a:t> Dose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r>
              <a:rPr lang="en-US" sz="2800" dirty="0"/>
              <a:t>By Khush </a:t>
            </a:r>
            <a:r>
              <a:rPr lang="en-US" sz="2800" dirty="0" err="1"/>
              <a:t>Dadhania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A friend with coffee is a friend indeed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0028242"/>
              </p:ext>
            </p:extLst>
          </p:nvPr>
        </p:nvGraphicFramePr>
        <p:xfrm>
          <a:off x="914401" y="2076450"/>
          <a:ext cx="5476352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6ABC17F-E73D-EC2A-6DE9-58ECA7DC5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67" y="2076450"/>
            <a:ext cx="5579885" cy="37147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A42278-88E0-0BF8-800A-CA5DAFE24AD5}"/>
              </a:ext>
            </a:extLst>
          </p:cNvPr>
          <p:cNvSpPr txBox="1"/>
          <p:nvPr/>
        </p:nvSpPr>
        <p:spPr>
          <a:xfrm>
            <a:off x="6669741" y="1866900"/>
            <a:ext cx="4701350" cy="5157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Coffee. Says not found. User startup disabled.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“Adventure in life is good…consistency in coffee, even better.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Always make time for the thing you love, like drinking coffee.</a:t>
            </a:r>
          </a:p>
          <a:p>
            <a:pPr>
              <a:lnSpc>
                <a:spcPct val="150000"/>
              </a:lnSpc>
            </a:pPr>
            <a:r>
              <a:rPr lang="en-IN" sz="2400" dirty="0"/>
              <a:t>Support your local caffeine dealers.</a:t>
            </a:r>
          </a:p>
          <a:p>
            <a:pPr>
              <a:lnSpc>
                <a:spcPct val="200000"/>
              </a:lnSpc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17A1D-BE2E-6C71-324F-9ED78AD8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WINTER IS TIME FOR HOT,STEAMY PEPPERMINT MOHAS.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043FBDA-9601-1D64-063D-C51DA49699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63499-968E-BD42-DABE-D56A3B393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sz="2400" dirty="0"/>
              <a:t>YOU FEEL THE NEED TO DOCUMENTNYOUE COFFEE RUNS WITH AN INSTAGRAM PIC OF COURCE…..</a:t>
            </a:r>
          </a:p>
          <a:p>
            <a:r>
              <a:rPr lang="en-IN" sz="2400" dirty="0"/>
              <a:t>NOTHING REALLY COMPARES TO THE ELATION YOU FEEL WHILE HOLDIND YOUR FIRST CUP OF JOY OF THE MORNING.</a:t>
            </a:r>
          </a:p>
        </p:txBody>
      </p:sp>
    </p:spTree>
    <p:extLst>
      <p:ext uri="{BB962C8B-B14F-4D97-AF65-F5344CB8AC3E}">
        <p14:creationId xmlns:p14="http://schemas.microsoft.com/office/powerpoint/2010/main" val="825778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C9898-5415-E1E0-91E0-B298ED8E0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SPRINGS BRINGS US GROWTH AND LAVENDER LATTES.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25E689-7082-2D44-EB9C-9CAE02484C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65" y="2076450"/>
            <a:ext cx="3675529" cy="42240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90BEC5-9E50-2402-5BD6-8B0016ABD9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246" y="2076450"/>
            <a:ext cx="3523129" cy="41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1987680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A0D54-EF8E-CFB6-4BEA-D5ECAA57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188259"/>
            <a:ext cx="5630440" cy="2251001"/>
          </a:xfrm>
        </p:spPr>
        <p:txBody>
          <a:bodyPr/>
          <a:lstStyle/>
          <a:p>
            <a:r>
              <a:rPr lang="en-IN" dirty="0"/>
              <a:t>YOUR LOCAL BARISTAS DON’T ASK FOR YOUR NAME ANYMORE,AND THEY  EVEN KNOW YOUR ORDER BY HEART.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7E5C57B-1A22-649A-0E00-E4D47DD1CA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2" b="3402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20105-BB1B-B9AF-327E-8AB8A2EBB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E232B0-929A-AA70-7701-3AC1FFC25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697" y="2679699"/>
            <a:ext cx="4588095" cy="313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44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6C4621-9A64-7E32-CDFE-DCD2A54B5E79}"/>
              </a:ext>
            </a:extLst>
          </p:cNvPr>
          <p:cNvSpPr/>
          <p:nvPr/>
        </p:nvSpPr>
        <p:spPr>
          <a:xfrm>
            <a:off x="3306519" y="1859340"/>
            <a:ext cx="543552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0136684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{8ABF9BBC-FA77-46D1-8216-2062D0DC4E5A}tf12214701_win32</Template>
  <TotalTime>38</TotalTime>
  <Words>130</Words>
  <Application>Microsoft Office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Goudy Old Style</vt:lpstr>
      <vt:lpstr>Wingdings 2</vt:lpstr>
      <vt:lpstr>SlateVTI</vt:lpstr>
      <vt:lpstr>Daily Caffiene Dose</vt:lpstr>
      <vt:lpstr>A friend with coffee is a friend indeed</vt:lpstr>
      <vt:lpstr>WINTER IS TIME FOR HOT,STEAMY PEPPERMINT MOHAS.</vt:lpstr>
      <vt:lpstr>SPRINGS BRINGS US GROWTH AND LAVENDER LATTES.</vt:lpstr>
      <vt:lpstr>YOUR LOCAL BARISTAS DON’T ASK FOR YOUR NAME ANYMORE,AND THEY  EVEN KNOW YOUR ORDER BY HEART.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Daily Caffiene Dose</dc:title>
  <dc:creator>tandelsaloni281@outlook.com</dc:creator>
  <cp:lastModifiedBy>tandelsaloni281@outlook.com</cp:lastModifiedBy>
  <cp:revision>1</cp:revision>
  <dcterms:created xsi:type="dcterms:W3CDTF">2023-03-10T03:31:04Z</dcterms:created>
  <dcterms:modified xsi:type="dcterms:W3CDTF">2023-03-10T04:09:58Z</dcterms:modified>
</cp:coreProperties>
</file>